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61" r:id="rId4"/>
    <p:sldId id="268" r:id="rId5"/>
    <p:sldId id="262" r:id="rId6"/>
    <p:sldId id="263" r:id="rId7"/>
    <p:sldId id="264" r:id="rId8"/>
    <p:sldId id="265" r:id="rId9"/>
    <p:sldId id="266" r:id="rId10"/>
    <p:sldId id="267" r:id="rId11"/>
    <p:sldId id="260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5956"/>
    <a:srgbClr val="742C2A"/>
    <a:srgbClr val="CA7C83"/>
    <a:srgbClr val="D5979D"/>
    <a:srgbClr val="786966"/>
    <a:srgbClr val="C4A9E1"/>
    <a:srgbClr val="DC8AB9"/>
    <a:srgbClr val="F38295"/>
    <a:srgbClr val="E9DFF5"/>
    <a:srgbClr val="D2B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5" autoAdjust="0"/>
    <p:restoredTop sz="94660"/>
  </p:normalViewPr>
  <p:slideViewPr>
    <p:cSldViewPr>
      <p:cViewPr varScale="1">
        <p:scale>
          <a:sx n="108" d="100"/>
          <a:sy n="108" d="100"/>
        </p:scale>
        <p:origin x="226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4" d="100"/>
          <a:sy n="104" d="100"/>
        </p:scale>
        <p:origin x="-351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E0B50-12A7-4706-9B6D-E5E8A50018B8}" type="datetimeFigureOut">
              <a:rPr lang="ko-KR" altLang="en-US" smtClean="0"/>
              <a:pPr/>
              <a:t>2020-12-21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66DB7-65CD-4CC6-B354-EFC016D177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066DB7-65CD-4CC6-B354-EFC016D177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메인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메인_배경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9" name="그림 8" descr="메인_꽃.png"/>
          <p:cNvPicPr>
            <a:picLocks noChangeAspect="1"/>
          </p:cNvPicPr>
          <p:nvPr userDrawn="1"/>
        </p:nvPicPr>
        <p:blipFill>
          <a:blip r:embed="rId3" cstate="print"/>
          <a:srcRect l="13776" t="43700"/>
          <a:stretch>
            <a:fillRect/>
          </a:stretch>
        </p:blipFill>
        <p:spPr>
          <a:xfrm>
            <a:off x="1259632" y="2996952"/>
            <a:ext cx="7884368" cy="3861048"/>
          </a:xfrm>
          <a:prstGeom prst="rect">
            <a:avLst/>
          </a:prstGeom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50890" y="3040385"/>
            <a:ext cx="5721310" cy="216024"/>
          </a:xfrm>
        </p:spPr>
        <p:txBody>
          <a:bodyPr>
            <a:normAutofit/>
          </a:bodyPr>
          <a:lstStyle>
            <a:lvl1pPr marL="0" indent="0" algn="r">
              <a:buNone/>
              <a:defRPr sz="900" b="0" cap="none" spc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2041798"/>
            <a:ext cx="6840760" cy="936104"/>
          </a:xfrm>
        </p:spPr>
        <p:txBody>
          <a:bodyPr>
            <a:normAutofit/>
          </a:bodyPr>
          <a:lstStyle>
            <a:lvl1pPr algn="l">
              <a:lnSpc>
                <a:spcPct val="100000"/>
              </a:lnSpc>
              <a:defRPr sz="4800" b="0" cap="none" spc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0" name="그림 9" descr="메인_상단꽃.png"/>
          <p:cNvPicPr>
            <a:picLocks noChangeAspect="1"/>
          </p:cNvPicPr>
          <p:nvPr userDrawn="1"/>
        </p:nvPicPr>
        <p:blipFill>
          <a:blip r:embed="rId4" cstate="print"/>
          <a:srcRect r="60237" b="69950"/>
          <a:stretch>
            <a:fillRect/>
          </a:stretch>
        </p:blipFill>
        <p:spPr>
          <a:xfrm>
            <a:off x="0" y="0"/>
            <a:ext cx="3635896" cy="2060848"/>
          </a:xfrm>
          <a:prstGeom prst="rect">
            <a:avLst/>
          </a:prstGeom>
        </p:spPr>
      </p:pic>
      <p:pic>
        <p:nvPicPr>
          <p:cNvPr id="13" name="그림 12" descr="메인_하트.png"/>
          <p:cNvPicPr>
            <a:picLocks noChangeAspect="1"/>
          </p:cNvPicPr>
          <p:nvPr userDrawn="1"/>
        </p:nvPicPr>
        <p:blipFill>
          <a:blip r:embed="rId5" cstate="print"/>
          <a:srcRect l="70475" t="5901" r="5113" b="65750"/>
          <a:stretch>
            <a:fillRect/>
          </a:stretch>
        </p:blipFill>
        <p:spPr>
          <a:xfrm>
            <a:off x="6444208" y="404664"/>
            <a:ext cx="2232248" cy="1944216"/>
          </a:xfrm>
          <a:prstGeom prst="rect">
            <a:avLst/>
          </a:prstGeom>
        </p:spPr>
      </p:pic>
      <p:pic>
        <p:nvPicPr>
          <p:cNvPr id="14" name="그림 13" descr="메인_새1.png"/>
          <p:cNvPicPr>
            <a:picLocks noChangeAspect="1"/>
          </p:cNvPicPr>
          <p:nvPr userDrawn="1"/>
        </p:nvPicPr>
        <p:blipFill>
          <a:blip r:embed="rId6" cstate="print"/>
          <a:srcRect l="16925" t="47900" r="57875" b="20600"/>
          <a:stretch>
            <a:fillRect/>
          </a:stretch>
        </p:blipFill>
        <p:spPr>
          <a:xfrm>
            <a:off x="1547664" y="3284984"/>
            <a:ext cx="2304256" cy="2160240"/>
          </a:xfrm>
          <a:prstGeom prst="rect">
            <a:avLst/>
          </a:prstGeom>
        </p:spPr>
      </p:pic>
      <p:pic>
        <p:nvPicPr>
          <p:cNvPr id="15" name="그림 14" descr="메인_새2.png"/>
          <p:cNvPicPr>
            <a:picLocks noChangeAspect="1"/>
          </p:cNvPicPr>
          <p:nvPr userDrawn="1"/>
        </p:nvPicPr>
        <p:blipFill>
          <a:blip r:embed="rId7" cstate="print"/>
          <a:srcRect l="32675" t="60500" r="43700" b="12200"/>
          <a:stretch>
            <a:fillRect/>
          </a:stretch>
        </p:blipFill>
        <p:spPr>
          <a:xfrm>
            <a:off x="2987824" y="4149080"/>
            <a:ext cx="2160240" cy="1872208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목차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목차_배경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그림 5" descr="목차_꽃.png"/>
          <p:cNvPicPr>
            <a:picLocks noChangeAspect="1"/>
          </p:cNvPicPr>
          <p:nvPr userDrawn="1"/>
        </p:nvPicPr>
        <p:blipFill>
          <a:blip r:embed="rId3" cstate="print"/>
          <a:srcRect t="82550" r="61024"/>
          <a:stretch>
            <a:fillRect/>
          </a:stretch>
        </p:blipFill>
        <p:spPr>
          <a:xfrm>
            <a:off x="0" y="5661248"/>
            <a:ext cx="3563888" cy="1196752"/>
          </a:xfrm>
          <a:prstGeom prst="rect">
            <a:avLst/>
          </a:prstGeom>
        </p:spPr>
      </p:pic>
      <p:pic>
        <p:nvPicPr>
          <p:cNvPr id="7" name="그림 6" descr="목차_새.png"/>
          <p:cNvPicPr>
            <a:picLocks noChangeAspect="1"/>
          </p:cNvPicPr>
          <p:nvPr userDrawn="1"/>
        </p:nvPicPr>
        <p:blipFill>
          <a:blip r:embed="rId4" cstate="print"/>
          <a:srcRect t="68900" r="65750" b="3801"/>
          <a:stretch>
            <a:fillRect/>
          </a:stretch>
        </p:blipFill>
        <p:spPr>
          <a:xfrm>
            <a:off x="0" y="4725144"/>
            <a:ext cx="3131840" cy="1872208"/>
          </a:xfrm>
          <a:prstGeom prst="rect">
            <a:avLst/>
          </a:prstGeom>
        </p:spPr>
      </p:pic>
      <p:pic>
        <p:nvPicPr>
          <p:cNvPr id="8" name="그림 7" descr="목차_하트.png"/>
          <p:cNvPicPr>
            <a:picLocks noChangeAspect="1"/>
          </p:cNvPicPr>
          <p:nvPr userDrawn="1"/>
        </p:nvPicPr>
        <p:blipFill>
          <a:blip r:embed="rId5" cstate="print"/>
          <a:srcRect t="44750" r="75200" b="24800"/>
          <a:stretch>
            <a:fillRect/>
          </a:stretch>
        </p:blipFill>
        <p:spPr>
          <a:xfrm>
            <a:off x="0" y="3068960"/>
            <a:ext cx="2267744" cy="2088232"/>
          </a:xfrm>
          <a:prstGeom prst="rect">
            <a:avLst/>
          </a:prstGeom>
        </p:spPr>
      </p:pic>
      <p:pic>
        <p:nvPicPr>
          <p:cNvPr id="11" name="그림 10" descr="목차_나무.png"/>
          <p:cNvPicPr>
            <a:picLocks noChangeAspect="1"/>
          </p:cNvPicPr>
          <p:nvPr userDrawn="1"/>
        </p:nvPicPr>
        <p:blipFill>
          <a:blip r:embed="rId6" cstate="print"/>
          <a:srcRect l="4326" t="2751" r="87012" b="84650"/>
          <a:stretch>
            <a:fillRect/>
          </a:stretch>
        </p:blipFill>
        <p:spPr>
          <a:xfrm>
            <a:off x="395536" y="188640"/>
            <a:ext cx="792088" cy="864096"/>
          </a:xfrm>
          <a:prstGeom prst="rect">
            <a:avLst/>
          </a:prstGeom>
        </p:spPr>
      </p:pic>
      <p:pic>
        <p:nvPicPr>
          <p:cNvPr id="12" name="그림 11" descr="목차_라인.png"/>
          <p:cNvPicPr>
            <a:picLocks noChangeAspect="1"/>
          </p:cNvPicPr>
          <p:nvPr userDrawn="1"/>
        </p:nvPicPr>
        <p:blipFill>
          <a:blip r:embed="rId7" cstate="print"/>
          <a:srcRect l="6688" t="13251" r="54725" b="82549"/>
          <a:stretch>
            <a:fillRect/>
          </a:stretch>
        </p:blipFill>
        <p:spPr>
          <a:xfrm>
            <a:off x="611560" y="908720"/>
            <a:ext cx="3024336" cy="28803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43608" y="188640"/>
            <a:ext cx="5832648" cy="720080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3600" b="0" kern="1200" cap="none" spc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메인_배경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03648" y="2718048"/>
            <a:ext cx="6267838" cy="854968"/>
          </a:xfr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3200" b="0" kern="1200" cap="none" spc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8" name="그림 7" descr="간지_상단꽃.png"/>
          <p:cNvPicPr>
            <a:picLocks noChangeAspect="1"/>
          </p:cNvPicPr>
          <p:nvPr userDrawn="1"/>
        </p:nvPicPr>
        <p:blipFill>
          <a:blip r:embed="rId3" cstate="print"/>
          <a:srcRect r="61812" b="69950"/>
          <a:stretch>
            <a:fillRect/>
          </a:stretch>
        </p:blipFill>
        <p:spPr>
          <a:xfrm>
            <a:off x="0" y="0"/>
            <a:ext cx="3491880" cy="2060848"/>
          </a:xfrm>
          <a:prstGeom prst="rect">
            <a:avLst/>
          </a:prstGeom>
        </p:spPr>
      </p:pic>
      <p:pic>
        <p:nvPicPr>
          <p:cNvPr id="13" name="그림 12" descr="간지_나무.png"/>
          <p:cNvPicPr>
            <a:picLocks noChangeAspect="1"/>
          </p:cNvPicPr>
          <p:nvPr userDrawn="1"/>
        </p:nvPicPr>
        <p:blipFill>
          <a:blip r:embed="rId4" cstate="print"/>
          <a:srcRect l="30313" t="53150" r="29525"/>
          <a:stretch>
            <a:fillRect/>
          </a:stretch>
        </p:blipFill>
        <p:spPr>
          <a:xfrm>
            <a:off x="2771800" y="3645024"/>
            <a:ext cx="3672408" cy="3212976"/>
          </a:xfrm>
          <a:prstGeom prst="rect">
            <a:avLst/>
          </a:prstGeom>
        </p:spPr>
      </p:pic>
      <p:pic>
        <p:nvPicPr>
          <p:cNvPr id="14" name="그림 13" descr="간지_새.png"/>
          <p:cNvPicPr>
            <a:picLocks noChangeAspect="1"/>
          </p:cNvPicPr>
          <p:nvPr userDrawn="1"/>
        </p:nvPicPr>
        <p:blipFill>
          <a:blip r:embed="rId5" cstate="print"/>
          <a:srcRect l="24800" t="64700" r="51575" b="1701"/>
          <a:stretch>
            <a:fillRect/>
          </a:stretch>
        </p:blipFill>
        <p:spPr>
          <a:xfrm>
            <a:off x="2267744" y="4437112"/>
            <a:ext cx="2160240" cy="2304256"/>
          </a:xfrm>
          <a:prstGeom prst="rect">
            <a:avLst/>
          </a:prstGeom>
        </p:spPr>
      </p:pic>
      <p:pic>
        <p:nvPicPr>
          <p:cNvPr id="15" name="그림 14" descr="간지_새.png"/>
          <p:cNvPicPr>
            <a:picLocks noChangeAspect="1"/>
          </p:cNvPicPr>
          <p:nvPr userDrawn="1"/>
        </p:nvPicPr>
        <p:blipFill>
          <a:blip r:embed="rId5" cstate="print"/>
          <a:srcRect l="51575" t="69950" r="25588"/>
          <a:stretch>
            <a:fillRect/>
          </a:stretch>
        </p:blipFill>
        <p:spPr>
          <a:xfrm>
            <a:off x="4716016" y="4797152"/>
            <a:ext cx="2088232" cy="2060848"/>
          </a:xfrm>
          <a:prstGeom prst="rect">
            <a:avLst/>
          </a:prstGeom>
        </p:spPr>
      </p:pic>
      <p:pic>
        <p:nvPicPr>
          <p:cNvPr id="16" name="그림 15" descr="간지_하트.png"/>
          <p:cNvPicPr>
            <a:picLocks noChangeAspect="1"/>
          </p:cNvPicPr>
          <p:nvPr userDrawn="1"/>
        </p:nvPicPr>
        <p:blipFill>
          <a:blip r:embed="rId6" cstate="print"/>
          <a:srcRect l="64175" t="5901" r="16925" b="61550"/>
          <a:stretch>
            <a:fillRect/>
          </a:stretch>
        </p:blipFill>
        <p:spPr>
          <a:xfrm>
            <a:off x="5868144" y="404664"/>
            <a:ext cx="1728192" cy="2232248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속지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속지_배경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27584" y="1268760"/>
            <a:ext cx="7488832" cy="45259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15616" y="58614"/>
            <a:ext cx="5925344" cy="922114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3200" b="1" kern="1200" cap="none" spc="0" baseline="0" dirty="0">
                <a:ln>
                  <a:noFill/>
                </a:ln>
                <a:solidFill>
                  <a:srgbClr val="665956"/>
                </a:solidFill>
                <a:effectLst/>
                <a:latin typeface="Garamond" pitchFamily="18" charset="0"/>
                <a:ea typeface="+mj-ea"/>
                <a:cs typeface="Arial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7" name="그림 6" descr="속지_이미지.png"/>
          <p:cNvPicPr>
            <a:picLocks noChangeAspect="1"/>
          </p:cNvPicPr>
          <p:nvPr userDrawn="1"/>
        </p:nvPicPr>
        <p:blipFill>
          <a:blip r:embed="rId3" cstate="print"/>
          <a:srcRect r="87012" b="64700"/>
          <a:stretch>
            <a:fillRect/>
          </a:stretch>
        </p:blipFill>
        <p:spPr>
          <a:xfrm>
            <a:off x="0" y="0"/>
            <a:ext cx="1187624" cy="2420888"/>
          </a:xfrm>
          <a:prstGeom prst="rect">
            <a:avLst/>
          </a:prstGeom>
        </p:spPr>
      </p:pic>
      <p:pic>
        <p:nvPicPr>
          <p:cNvPr id="8" name="그림 7" descr="속지_이미지.png"/>
          <p:cNvPicPr>
            <a:picLocks noChangeAspect="1"/>
          </p:cNvPicPr>
          <p:nvPr userDrawn="1"/>
        </p:nvPicPr>
        <p:blipFill>
          <a:blip r:embed="rId3" cstate="print"/>
          <a:srcRect l="79925" t="72050" b="1701"/>
          <a:stretch>
            <a:fillRect/>
          </a:stretch>
        </p:blipFill>
        <p:spPr>
          <a:xfrm>
            <a:off x="7308304" y="4941168"/>
            <a:ext cx="1835696" cy="180020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속지 슬라이드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속지_배경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15616" y="57600"/>
            <a:ext cx="7005600" cy="921600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3200" b="1" kern="1200" cap="none" spc="0" baseline="0" dirty="0">
                <a:ln>
                  <a:noFill/>
                </a:ln>
                <a:solidFill>
                  <a:srgbClr val="665956"/>
                </a:solidFill>
                <a:effectLst/>
                <a:latin typeface="Garamond" pitchFamily="18" charset="0"/>
                <a:ea typeface="+mj-ea"/>
                <a:cs typeface="Arial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6" name="그림 5" descr="속지_이미지.png"/>
          <p:cNvPicPr>
            <a:picLocks noChangeAspect="1"/>
          </p:cNvPicPr>
          <p:nvPr userDrawn="1"/>
        </p:nvPicPr>
        <p:blipFill>
          <a:blip r:embed="rId3" cstate="print"/>
          <a:srcRect r="87012" b="64700"/>
          <a:stretch>
            <a:fillRect/>
          </a:stretch>
        </p:blipFill>
        <p:spPr>
          <a:xfrm>
            <a:off x="0" y="0"/>
            <a:ext cx="1187624" cy="2420888"/>
          </a:xfrm>
          <a:prstGeom prst="rect">
            <a:avLst/>
          </a:prstGeom>
        </p:spPr>
      </p:pic>
      <p:pic>
        <p:nvPicPr>
          <p:cNvPr id="7" name="그림 6" descr="속지_이미지.png"/>
          <p:cNvPicPr>
            <a:picLocks noChangeAspect="1"/>
          </p:cNvPicPr>
          <p:nvPr userDrawn="1"/>
        </p:nvPicPr>
        <p:blipFill>
          <a:blip r:embed="rId3" cstate="print"/>
          <a:srcRect l="79925" t="72050" b="1701"/>
          <a:stretch>
            <a:fillRect/>
          </a:stretch>
        </p:blipFill>
        <p:spPr>
          <a:xfrm>
            <a:off x="7308304" y="4941168"/>
            <a:ext cx="1835696" cy="1800200"/>
          </a:xfrm>
          <a:prstGeom prst="rect">
            <a:avLst/>
          </a:prstGeom>
        </p:spPr>
      </p:pic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0" r:id="rId4"/>
    <p:sldLayoutId id="2147483656" r:id="rId5"/>
  </p:sldLayoutIdLst>
  <p:transition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195736" y="2318023"/>
            <a:ext cx="5184576" cy="302890"/>
          </a:xfrm>
        </p:spPr>
        <p:txBody>
          <a:bodyPr>
            <a:noAutofit/>
          </a:bodyPr>
          <a:lstStyle/>
          <a:p>
            <a:pPr algn="ctr" fontAlgn="base">
              <a:lnSpc>
                <a:spcPts val="1200"/>
              </a:lnSpc>
            </a:pPr>
            <a:r>
              <a:rPr kumimoji="1" lang="ko-KR" altLang="en-US" sz="1200" dirty="0">
                <a:solidFill>
                  <a:srgbClr val="786966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논리회로설계실험 </a:t>
            </a:r>
            <a:r>
              <a:rPr kumimoji="1" lang="en-US" altLang="ko-KR" sz="1200" dirty="0">
                <a:solidFill>
                  <a:srgbClr val="786966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Term Project</a:t>
            </a:r>
            <a:endParaRPr lang="ko-KR" altLang="ko-KR" sz="1200" dirty="0">
              <a:solidFill>
                <a:srgbClr val="786966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55776" y="2303859"/>
            <a:ext cx="1597893" cy="331217"/>
          </a:xfrm>
          <a:prstGeom prst="rect">
            <a:avLst/>
          </a:prstGeom>
          <a:ln w="9525">
            <a:noFill/>
          </a:ln>
        </p:spPr>
        <p:txBody>
          <a:bodyPr anchor="ctr"/>
          <a:lstStyle/>
          <a:p>
            <a:pPr algn="ctr"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800" b="1" dirty="0">
                <a:solidFill>
                  <a:srgbClr val="786966"/>
                </a:solidFill>
                <a:latin typeface="Garamond" pitchFamily="18" charset="0"/>
                <a:ea typeface="+mj-ea"/>
                <a:cs typeface="Arial" pitchFamily="34" charset="0"/>
              </a:rPr>
              <a:t>06</a:t>
            </a:r>
            <a:endParaRPr kumimoji="0" lang="ko-KR" altLang="en-US" sz="2800" b="1" dirty="0">
              <a:solidFill>
                <a:srgbClr val="786966"/>
              </a:solidFill>
              <a:latin typeface="Garamond" pitchFamily="18" charset="0"/>
              <a:ea typeface="+mj-ea"/>
              <a:cs typeface="Arial" pitchFamily="34" charset="0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841301" y="2620913"/>
            <a:ext cx="7344816" cy="664071"/>
          </a:xfrm>
        </p:spPr>
        <p:txBody>
          <a:bodyPr>
            <a:no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ko-KR" sz="4600" b="1" dirty="0">
                <a:effectLst>
                  <a:outerShdw blurRad="50800" dist="50800" dir="5400000" algn="ctr" rotWithShape="0">
                    <a:schemeClr val="bg1"/>
                  </a:outerShdw>
                </a:effectLst>
                <a:latin typeface="Garamond" pitchFamily="18" charset="0"/>
              </a:rPr>
              <a:t>ELECTRONIC PIANO</a:t>
            </a:r>
            <a:endParaRPr lang="ko-KR" altLang="en-US" sz="4600" b="1" dirty="0">
              <a:effectLst>
                <a:outerShdw blurRad="50800" dist="50800" dir="5400000" algn="ctr" rotWithShape="0">
                  <a:schemeClr val="bg1"/>
                </a:outerShdw>
              </a:effectLst>
              <a:latin typeface="Garamond" pitchFamily="18" charset="0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생각하지 못했던 부분</a:t>
            </a:r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3436" y="1916832"/>
            <a:ext cx="790996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묵음을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#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에 할당하여 박자를 표현하려 했으나 잘 안 됨</a:t>
            </a:r>
            <a:endParaRPr lang="en-US" altLang="ko-KR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8-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레지스터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4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개를 이용하여 최대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32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음을 저장하려 했으나 레지스터 개수가 늘어날수록 뒤섞이는 음이 늘어남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따라서 음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8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개를 저장할 수 있도록 수정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원래는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배속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 2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배속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 3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배속으로 재생하게 하려 했으나 </a:t>
            </a:r>
            <a:r>
              <a:rPr lang="ko-KR" altLang="en-US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클락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특성상 사용자가 입력한 빠르기 그대로 나오지 않아서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DIP 1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을 기준으로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DIP 2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는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2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배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 DIP 3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은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4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배 빠르게 재생하도록 하였음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058884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511025" y="2318023"/>
            <a:ext cx="1597893" cy="331217"/>
          </a:xfrm>
          <a:prstGeom prst="rect">
            <a:avLst/>
          </a:prstGeom>
          <a:ln w="9525">
            <a:noFill/>
          </a:ln>
        </p:spPr>
        <p:txBody>
          <a:bodyPr anchor="ctr"/>
          <a:lstStyle/>
          <a:p>
            <a:pPr algn="ctr"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800" b="1" dirty="0">
                <a:solidFill>
                  <a:srgbClr val="786966"/>
                </a:solidFill>
                <a:latin typeface="Garamond" pitchFamily="18" charset="0"/>
                <a:ea typeface="+mj-ea"/>
                <a:cs typeface="Arial" pitchFamily="34" charset="0"/>
              </a:rPr>
              <a:t>06</a:t>
            </a:r>
            <a:endParaRPr kumimoji="0" lang="ko-KR" altLang="en-US" sz="2800" b="1" dirty="0">
              <a:solidFill>
                <a:srgbClr val="786966"/>
              </a:solidFill>
              <a:latin typeface="Garamond" pitchFamily="18" charset="0"/>
              <a:ea typeface="+mj-ea"/>
              <a:cs typeface="Arial" pitchFamily="34" charset="0"/>
            </a:endParaRPr>
          </a:p>
        </p:txBody>
      </p:sp>
      <p:sp>
        <p:nvSpPr>
          <p:cNvPr id="8" name="부제목 2"/>
          <p:cNvSpPr>
            <a:spLocks noGrp="1"/>
          </p:cNvSpPr>
          <p:nvPr>
            <p:ph type="subTitle" idx="1"/>
          </p:nvPr>
        </p:nvSpPr>
        <p:spPr>
          <a:xfrm>
            <a:off x="3779912" y="2318023"/>
            <a:ext cx="5184576" cy="302890"/>
          </a:xfrm>
        </p:spPr>
        <p:txBody>
          <a:bodyPr>
            <a:noAutofit/>
          </a:bodyPr>
          <a:lstStyle/>
          <a:p>
            <a:pPr algn="l" fontAlgn="base">
              <a:lnSpc>
                <a:spcPts val="1200"/>
              </a:lnSpc>
            </a:pPr>
            <a:r>
              <a:rPr kumimoji="1" lang="ko-KR" altLang="en-US" sz="1200" dirty="0">
                <a:solidFill>
                  <a:srgbClr val="786966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논리회로설계실험 </a:t>
            </a:r>
            <a:r>
              <a:rPr kumimoji="1" lang="en-US" altLang="ko-KR" sz="1200" dirty="0">
                <a:solidFill>
                  <a:srgbClr val="786966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Term Project</a:t>
            </a:r>
            <a:endParaRPr lang="ko-KR" altLang="ko-KR" sz="1200" dirty="0">
              <a:solidFill>
                <a:srgbClr val="786966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0" name="제목 5"/>
          <p:cNvSpPr txBox="1">
            <a:spLocks/>
          </p:cNvSpPr>
          <p:nvPr/>
        </p:nvSpPr>
        <p:spPr>
          <a:xfrm>
            <a:off x="841301" y="2620913"/>
            <a:ext cx="7344816" cy="6640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  <a:scene3d>
              <a:camera prst="perspectiveFront"/>
              <a:lightRig rig="threePt" dir="t"/>
            </a:scene3d>
          </a:bodyPr>
          <a:lstStyle>
            <a:lvl1pPr algn="l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sz="4800" b="0" kern="1200" cap="none" spc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ctr"/>
            <a:r>
              <a:rPr lang="en-US" altLang="ko-KR" sz="4600" b="1" dirty="0">
                <a:effectLst>
                  <a:outerShdw blurRad="50800" dist="50800" dir="5400000" algn="ctr" rotWithShape="0">
                    <a:schemeClr val="bg1"/>
                  </a:outerShdw>
                </a:effectLst>
                <a:latin typeface="Garamond" pitchFamily="18" charset="0"/>
              </a:rPr>
              <a:t>THANK YOU</a:t>
            </a:r>
            <a:endParaRPr lang="ko-KR" altLang="en-US" sz="4600" b="1" dirty="0">
              <a:effectLst>
                <a:outerShdw blurRad="50800" dist="50800" dir="5400000" algn="ctr" rotWithShape="0">
                  <a:schemeClr val="bg1"/>
                </a:outerShdw>
              </a:effectLst>
              <a:latin typeface="Garamond" pitchFamily="18" charset="0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115616" y="202630"/>
            <a:ext cx="5925344" cy="706090"/>
          </a:xfrm>
        </p:spPr>
        <p:txBody>
          <a:bodyPr>
            <a:normAutofit/>
          </a:bodyPr>
          <a:lstStyle/>
          <a:p>
            <a:r>
              <a:rPr lang="ko-KR" altLang="en-US" sz="36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구현</a:t>
            </a:r>
            <a:endParaRPr lang="ko-KR" altLang="en-US" sz="3600" b="1" dirty="0">
              <a:solidFill>
                <a:srgbClr val="665956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755576" y="2708920"/>
            <a:ext cx="7488832" cy="432049"/>
          </a:xfrm>
        </p:spPr>
        <p:txBody>
          <a:bodyPr>
            <a:noAutofit/>
          </a:bodyPr>
          <a:lstStyle/>
          <a:p>
            <a:pPr algn="ctr">
              <a:buFontTx/>
              <a:buChar char="-"/>
            </a:pP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연주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녹음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재생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빠르기 변화가 가능한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전자피아노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>
              <a:buFontTx/>
              <a:buChar char="-"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>
              <a:buFontTx/>
              <a:buChar char="-"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0822" y="5060801"/>
            <a:ext cx="71817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ko-KR" b="1" i="1" dirty="0">
                <a:solidFill>
                  <a:srgbClr val="CA7C83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“ PPT WORLD PowerPoint template, you can become an expert.</a:t>
            </a:r>
          </a:p>
          <a:p>
            <a:pPr algn="ctr"/>
            <a:r>
              <a:rPr lang="en-US" altLang="ko-KR" b="1" i="1" dirty="0">
                <a:solidFill>
                  <a:srgbClr val="CA7C83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Your wishes for the successful presentation.”</a:t>
            </a:r>
            <a:endParaRPr lang="ko-KR" altLang="ko-KR" dirty="0">
              <a:solidFill>
                <a:srgbClr val="CA7C83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827584" y="1772816"/>
            <a:ext cx="7488832" cy="3168352"/>
          </a:xfrm>
        </p:spPr>
        <p:txBody>
          <a:bodyPr/>
          <a:lstStyle/>
          <a:p>
            <a:pPr>
              <a:buFontTx/>
              <a:buChar char="-"/>
            </a:pPr>
            <a:r>
              <a:rPr lang="ko-KR" altLang="en-US" sz="2400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키패드의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각 숫자에 도</a:t>
            </a: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~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미를 할당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buFontTx/>
              <a:buChar char="-"/>
            </a:pP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buFontTx/>
              <a:buChar char="-"/>
            </a:pP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DIP 8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번 선택 시 연주하는 음악이 녹음됨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buFontTx/>
              <a:buChar char="-"/>
            </a:pP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buFontTx/>
              <a:buChar char="-"/>
            </a:pPr>
            <a:r>
              <a:rPr lang="en-US" altLang="ko-KR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DIP 1, 2, 3</a:t>
            </a:r>
            <a:r>
              <a:rPr lang="ko-KR" altLang="en-US" sz="24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번은 각각 다른 빠르기로 음악을 재생</a:t>
            </a:r>
            <a:endParaRPr lang="en-US" altLang="ko-KR" sz="24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>
              <a:buFontTx/>
              <a:buChar char="-"/>
            </a:pPr>
            <a:endParaRPr lang="ko-KR" altLang="en-US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115616" y="188640"/>
            <a:ext cx="5925344" cy="922114"/>
          </a:xfrm>
        </p:spPr>
        <p:txBody>
          <a:bodyPr/>
          <a:lstStyle/>
          <a:p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기능</a:t>
            </a:r>
          </a:p>
        </p:txBody>
      </p:sp>
    </p:spTree>
    <p:extLst>
      <p:ext uri="{BB962C8B-B14F-4D97-AF65-F5344CB8AC3E}">
        <p14:creationId xmlns:p14="http://schemas.microsoft.com/office/powerpoint/2010/main" val="4138873998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9C15536-501C-4592-A61F-DDA5C374A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827"/>
            <a:ext cx="9144000" cy="670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02324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260A308-EEFD-4AED-ADC7-31ECEB2B45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38" y="44624"/>
            <a:ext cx="7707530" cy="659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57984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CC782BC-27D4-4A2C-BCD4-1A2470D31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124744"/>
            <a:ext cx="6582694" cy="377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53763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2313A68-B1D0-437C-A5F8-AD9312A3C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764704"/>
            <a:ext cx="8676456" cy="575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2270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44D75FE-5ED8-47AD-BE8B-CAAAF760C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58" y="1700808"/>
            <a:ext cx="8978738" cy="352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3622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동작 영상</a:t>
            </a:r>
          </a:p>
        </p:txBody>
      </p:sp>
      <p:pic>
        <p:nvPicPr>
          <p:cNvPr id="3" name="KakaoTalk_20201221_132012959">
            <a:hlinkClick r:id="" action="ppaction://media"/>
            <a:extLst>
              <a:ext uri="{FF2B5EF4-FFF2-40B4-BE49-F238E27FC236}">
                <a16:creationId xmlns:a16="http://schemas.microsoft.com/office/drawing/2014/main" id="{74212881-FAB5-446E-862E-07A3B88903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9416" y="1412776"/>
            <a:ext cx="6858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3293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2131</TotalTime>
  <Words>151</Words>
  <Application>Microsoft Office PowerPoint</Application>
  <PresentationFormat>화면 슬라이드 쇼(4:3)</PresentationFormat>
  <Paragraphs>26</Paragraphs>
  <Slides>11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함초롬바탕</vt:lpstr>
      <vt:lpstr>Arial</vt:lpstr>
      <vt:lpstr>Garamond</vt:lpstr>
      <vt:lpstr>Office 테마</vt:lpstr>
      <vt:lpstr>ELECTRONIC PIANO</vt:lpstr>
      <vt:lpstr>구현</vt:lpstr>
      <vt:lpstr>기능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동작 영상</vt:lpstr>
      <vt:lpstr>생각하지 못했던 부분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[기본형]사랑을 나누는 새</dc:title>
  <dc:creator>피피티 월드(http://www.pptworld.co.kr)</dc:creator>
  <dc:description>본 저작물의 저작권은 피피티월드에 있습니다.
- ㈜ 지커뮤니케이션</dc:description>
  <cp:lastModifiedBy>nhkim</cp:lastModifiedBy>
  <cp:revision>1149</cp:revision>
  <dcterms:created xsi:type="dcterms:W3CDTF">2013-02-15T08:00:52Z</dcterms:created>
  <dcterms:modified xsi:type="dcterms:W3CDTF">2020-12-21T04:21:41Z</dcterms:modified>
</cp:coreProperties>
</file>

<file path=docProps/thumbnail.jpeg>
</file>